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フリーフォーム 8"/>
          <p:cNvSpPr/>
          <p:nvPr userDrawn="1"/>
        </p:nvSpPr>
        <p:spPr>
          <a:xfrm>
            <a:off x="8315960" y="1239520"/>
            <a:ext cx="3119120" cy="1313974"/>
          </a:xfrm>
          <a:custGeom>
            <a:avLst/>
            <a:gdLst>
              <a:gd name="connsiteX0" fmla="*/ 1173480 w 3119120"/>
              <a:gd name="connsiteY0" fmla="*/ 0 h 1313974"/>
              <a:gd name="connsiteX1" fmla="*/ 2323119 w 3119120"/>
              <a:gd name="connsiteY1" fmla="*/ 377227 h 1313974"/>
              <a:gd name="connsiteX2" fmla="*/ 2328052 w 3119120"/>
              <a:gd name="connsiteY2" fmla="*/ 396928 h 1313974"/>
              <a:gd name="connsiteX3" fmla="*/ 2402411 w 3119120"/>
              <a:gd name="connsiteY3" fmla="*/ 406221 h 1313974"/>
              <a:gd name="connsiteX4" fmla="*/ 3119120 w 3119120"/>
              <a:gd name="connsiteY4" fmla="*/ 841534 h 1313974"/>
              <a:gd name="connsiteX5" fmla="*/ 1945640 w 3119120"/>
              <a:gd name="connsiteY5" fmla="*/ 1313974 h 1313974"/>
              <a:gd name="connsiteX6" fmla="*/ 796001 w 3119120"/>
              <a:gd name="connsiteY6" fmla="*/ 936747 h 1313974"/>
              <a:gd name="connsiteX7" fmla="*/ 791068 w 3119120"/>
              <a:gd name="connsiteY7" fmla="*/ 917046 h 1313974"/>
              <a:gd name="connsiteX8" fmla="*/ 716708 w 3119120"/>
              <a:gd name="connsiteY8" fmla="*/ 907753 h 1313974"/>
              <a:gd name="connsiteX9" fmla="*/ 0 w 3119120"/>
              <a:gd name="connsiteY9" fmla="*/ 472440 h 1313974"/>
              <a:gd name="connsiteX10" fmla="*/ 1173480 w 3119120"/>
              <a:gd name="connsiteY10" fmla="*/ 0 h 131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9120" h="1313974">
                <a:moveTo>
                  <a:pt x="1173480" y="0"/>
                </a:moveTo>
                <a:cubicBezTo>
                  <a:pt x="1740563" y="0"/>
                  <a:pt x="2213696" y="161944"/>
                  <a:pt x="2323119" y="377227"/>
                </a:cubicBezTo>
                <a:lnTo>
                  <a:pt x="2328052" y="396928"/>
                </a:lnTo>
                <a:lnTo>
                  <a:pt x="2402411" y="406221"/>
                </a:lnTo>
                <a:cubicBezTo>
                  <a:pt x="2823591" y="477941"/>
                  <a:pt x="3119120" y="645843"/>
                  <a:pt x="3119120" y="841534"/>
                </a:cubicBezTo>
                <a:cubicBezTo>
                  <a:pt x="3119120" y="1102455"/>
                  <a:pt x="2593735" y="1313974"/>
                  <a:pt x="1945640" y="1313974"/>
                </a:cubicBezTo>
                <a:cubicBezTo>
                  <a:pt x="1378557" y="1313974"/>
                  <a:pt x="905424" y="1152030"/>
                  <a:pt x="796001" y="936747"/>
                </a:cubicBezTo>
                <a:lnTo>
                  <a:pt x="791068" y="917046"/>
                </a:lnTo>
                <a:lnTo>
                  <a:pt x="716708" y="907753"/>
                </a:lnTo>
                <a:cubicBezTo>
                  <a:pt x="295529" y="836033"/>
                  <a:pt x="0" y="668131"/>
                  <a:pt x="0" y="472440"/>
                </a:cubicBezTo>
                <a:cubicBezTo>
                  <a:pt x="0" y="211519"/>
                  <a:pt x="525385" y="0"/>
                  <a:pt x="1173480" y="0"/>
                </a:cubicBezTo>
                <a:close/>
              </a:path>
            </a:pathLst>
          </a:custGeom>
          <a:solidFill>
            <a:schemeClr val="tx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 userDrawn="1"/>
        </p:nvSpPr>
        <p:spPr>
          <a:xfrm>
            <a:off x="528320" y="4846320"/>
            <a:ext cx="4541520" cy="763350"/>
          </a:xfrm>
          <a:custGeom>
            <a:avLst/>
            <a:gdLst>
              <a:gd name="connsiteX0" fmla="*/ 1173480 w 3119120"/>
              <a:gd name="connsiteY0" fmla="*/ 0 h 1313974"/>
              <a:gd name="connsiteX1" fmla="*/ 2323119 w 3119120"/>
              <a:gd name="connsiteY1" fmla="*/ 377227 h 1313974"/>
              <a:gd name="connsiteX2" fmla="*/ 2328052 w 3119120"/>
              <a:gd name="connsiteY2" fmla="*/ 396928 h 1313974"/>
              <a:gd name="connsiteX3" fmla="*/ 2402411 w 3119120"/>
              <a:gd name="connsiteY3" fmla="*/ 406221 h 1313974"/>
              <a:gd name="connsiteX4" fmla="*/ 3119120 w 3119120"/>
              <a:gd name="connsiteY4" fmla="*/ 841534 h 1313974"/>
              <a:gd name="connsiteX5" fmla="*/ 1945640 w 3119120"/>
              <a:gd name="connsiteY5" fmla="*/ 1313974 h 1313974"/>
              <a:gd name="connsiteX6" fmla="*/ 796001 w 3119120"/>
              <a:gd name="connsiteY6" fmla="*/ 936747 h 1313974"/>
              <a:gd name="connsiteX7" fmla="*/ 791068 w 3119120"/>
              <a:gd name="connsiteY7" fmla="*/ 917046 h 1313974"/>
              <a:gd name="connsiteX8" fmla="*/ 716708 w 3119120"/>
              <a:gd name="connsiteY8" fmla="*/ 907753 h 1313974"/>
              <a:gd name="connsiteX9" fmla="*/ 0 w 3119120"/>
              <a:gd name="connsiteY9" fmla="*/ 472440 h 1313974"/>
              <a:gd name="connsiteX10" fmla="*/ 1173480 w 3119120"/>
              <a:gd name="connsiteY10" fmla="*/ 0 h 131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9120" h="1313974">
                <a:moveTo>
                  <a:pt x="1173480" y="0"/>
                </a:moveTo>
                <a:cubicBezTo>
                  <a:pt x="1740563" y="0"/>
                  <a:pt x="2213696" y="161944"/>
                  <a:pt x="2323119" y="377227"/>
                </a:cubicBezTo>
                <a:lnTo>
                  <a:pt x="2328052" y="396928"/>
                </a:lnTo>
                <a:lnTo>
                  <a:pt x="2402411" y="406221"/>
                </a:lnTo>
                <a:cubicBezTo>
                  <a:pt x="2823591" y="477941"/>
                  <a:pt x="3119120" y="645843"/>
                  <a:pt x="3119120" y="841534"/>
                </a:cubicBezTo>
                <a:cubicBezTo>
                  <a:pt x="3119120" y="1102455"/>
                  <a:pt x="2593735" y="1313974"/>
                  <a:pt x="1945640" y="1313974"/>
                </a:cubicBezTo>
                <a:cubicBezTo>
                  <a:pt x="1378557" y="1313974"/>
                  <a:pt x="905424" y="1152030"/>
                  <a:pt x="796001" y="936747"/>
                </a:cubicBezTo>
                <a:lnTo>
                  <a:pt x="791068" y="917046"/>
                </a:lnTo>
                <a:lnTo>
                  <a:pt x="716708" y="907753"/>
                </a:lnTo>
                <a:cubicBezTo>
                  <a:pt x="295529" y="836033"/>
                  <a:pt x="0" y="668131"/>
                  <a:pt x="0" y="472440"/>
                </a:cubicBezTo>
                <a:cubicBezTo>
                  <a:pt x="0" y="211519"/>
                  <a:pt x="525385" y="0"/>
                  <a:pt x="1173480" y="0"/>
                </a:cubicBezTo>
                <a:close/>
              </a:path>
            </a:pathLst>
          </a:custGeom>
          <a:solidFill>
            <a:schemeClr val="tx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/>
          <p:cNvSpPr/>
          <p:nvPr userDrawn="1"/>
        </p:nvSpPr>
        <p:spPr>
          <a:xfrm flipV="1">
            <a:off x="756920" y="983912"/>
            <a:ext cx="2367280" cy="660282"/>
          </a:xfrm>
          <a:custGeom>
            <a:avLst/>
            <a:gdLst>
              <a:gd name="connsiteX0" fmla="*/ 1173480 w 3119120"/>
              <a:gd name="connsiteY0" fmla="*/ 0 h 1313974"/>
              <a:gd name="connsiteX1" fmla="*/ 2323119 w 3119120"/>
              <a:gd name="connsiteY1" fmla="*/ 377227 h 1313974"/>
              <a:gd name="connsiteX2" fmla="*/ 2328052 w 3119120"/>
              <a:gd name="connsiteY2" fmla="*/ 396928 h 1313974"/>
              <a:gd name="connsiteX3" fmla="*/ 2402411 w 3119120"/>
              <a:gd name="connsiteY3" fmla="*/ 406221 h 1313974"/>
              <a:gd name="connsiteX4" fmla="*/ 3119120 w 3119120"/>
              <a:gd name="connsiteY4" fmla="*/ 841534 h 1313974"/>
              <a:gd name="connsiteX5" fmla="*/ 1945640 w 3119120"/>
              <a:gd name="connsiteY5" fmla="*/ 1313974 h 1313974"/>
              <a:gd name="connsiteX6" fmla="*/ 796001 w 3119120"/>
              <a:gd name="connsiteY6" fmla="*/ 936747 h 1313974"/>
              <a:gd name="connsiteX7" fmla="*/ 791068 w 3119120"/>
              <a:gd name="connsiteY7" fmla="*/ 917046 h 1313974"/>
              <a:gd name="connsiteX8" fmla="*/ 716708 w 3119120"/>
              <a:gd name="connsiteY8" fmla="*/ 907753 h 1313974"/>
              <a:gd name="connsiteX9" fmla="*/ 0 w 3119120"/>
              <a:gd name="connsiteY9" fmla="*/ 472440 h 1313974"/>
              <a:gd name="connsiteX10" fmla="*/ 1173480 w 3119120"/>
              <a:gd name="connsiteY10" fmla="*/ 0 h 131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9120" h="1313974">
                <a:moveTo>
                  <a:pt x="1173480" y="0"/>
                </a:moveTo>
                <a:cubicBezTo>
                  <a:pt x="1740563" y="0"/>
                  <a:pt x="2213696" y="161944"/>
                  <a:pt x="2323119" y="377227"/>
                </a:cubicBezTo>
                <a:lnTo>
                  <a:pt x="2328052" y="396928"/>
                </a:lnTo>
                <a:lnTo>
                  <a:pt x="2402411" y="406221"/>
                </a:lnTo>
                <a:cubicBezTo>
                  <a:pt x="2823591" y="477941"/>
                  <a:pt x="3119120" y="645843"/>
                  <a:pt x="3119120" y="841534"/>
                </a:cubicBezTo>
                <a:cubicBezTo>
                  <a:pt x="3119120" y="1102455"/>
                  <a:pt x="2593735" y="1313974"/>
                  <a:pt x="1945640" y="1313974"/>
                </a:cubicBezTo>
                <a:cubicBezTo>
                  <a:pt x="1378557" y="1313974"/>
                  <a:pt x="905424" y="1152030"/>
                  <a:pt x="796001" y="936747"/>
                </a:cubicBezTo>
                <a:lnTo>
                  <a:pt x="791068" y="917046"/>
                </a:lnTo>
                <a:lnTo>
                  <a:pt x="716708" y="907753"/>
                </a:lnTo>
                <a:cubicBezTo>
                  <a:pt x="295529" y="836033"/>
                  <a:pt x="0" y="668131"/>
                  <a:pt x="0" y="472440"/>
                </a:cubicBezTo>
                <a:cubicBezTo>
                  <a:pt x="0" y="211519"/>
                  <a:pt x="525385" y="0"/>
                  <a:pt x="1173480" y="0"/>
                </a:cubicBezTo>
                <a:close/>
              </a:path>
            </a:pathLst>
          </a:custGeom>
          <a:solidFill>
            <a:schemeClr val="tx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 userDrawn="1"/>
        </p:nvSpPr>
        <p:spPr>
          <a:xfrm rot="153892" flipV="1">
            <a:off x="655146" y="5128775"/>
            <a:ext cx="11163507" cy="660282"/>
          </a:xfrm>
          <a:custGeom>
            <a:avLst/>
            <a:gdLst>
              <a:gd name="connsiteX0" fmla="*/ 1173480 w 3119120"/>
              <a:gd name="connsiteY0" fmla="*/ 0 h 1313974"/>
              <a:gd name="connsiteX1" fmla="*/ 2323119 w 3119120"/>
              <a:gd name="connsiteY1" fmla="*/ 377227 h 1313974"/>
              <a:gd name="connsiteX2" fmla="*/ 2328052 w 3119120"/>
              <a:gd name="connsiteY2" fmla="*/ 396928 h 1313974"/>
              <a:gd name="connsiteX3" fmla="*/ 2402411 w 3119120"/>
              <a:gd name="connsiteY3" fmla="*/ 406221 h 1313974"/>
              <a:gd name="connsiteX4" fmla="*/ 3119120 w 3119120"/>
              <a:gd name="connsiteY4" fmla="*/ 841534 h 1313974"/>
              <a:gd name="connsiteX5" fmla="*/ 1945640 w 3119120"/>
              <a:gd name="connsiteY5" fmla="*/ 1313974 h 1313974"/>
              <a:gd name="connsiteX6" fmla="*/ 796001 w 3119120"/>
              <a:gd name="connsiteY6" fmla="*/ 936747 h 1313974"/>
              <a:gd name="connsiteX7" fmla="*/ 791068 w 3119120"/>
              <a:gd name="connsiteY7" fmla="*/ 917046 h 1313974"/>
              <a:gd name="connsiteX8" fmla="*/ 716708 w 3119120"/>
              <a:gd name="connsiteY8" fmla="*/ 907753 h 1313974"/>
              <a:gd name="connsiteX9" fmla="*/ 0 w 3119120"/>
              <a:gd name="connsiteY9" fmla="*/ 472440 h 1313974"/>
              <a:gd name="connsiteX10" fmla="*/ 1173480 w 3119120"/>
              <a:gd name="connsiteY10" fmla="*/ 0 h 131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9120" h="1313974">
                <a:moveTo>
                  <a:pt x="1173480" y="0"/>
                </a:moveTo>
                <a:cubicBezTo>
                  <a:pt x="1740563" y="0"/>
                  <a:pt x="2213696" y="161944"/>
                  <a:pt x="2323119" y="377227"/>
                </a:cubicBezTo>
                <a:lnTo>
                  <a:pt x="2328052" y="396928"/>
                </a:lnTo>
                <a:lnTo>
                  <a:pt x="2402411" y="406221"/>
                </a:lnTo>
                <a:cubicBezTo>
                  <a:pt x="2823591" y="477941"/>
                  <a:pt x="3119120" y="645843"/>
                  <a:pt x="3119120" y="841534"/>
                </a:cubicBezTo>
                <a:cubicBezTo>
                  <a:pt x="3119120" y="1102455"/>
                  <a:pt x="2593735" y="1313974"/>
                  <a:pt x="1945640" y="1313974"/>
                </a:cubicBezTo>
                <a:cubicBezTo>
                  <a:pt x="1378557" y="1313974"/>
                  <a:pt x="905424" y="1152030"/>
                  <a:pt x="796001" y="936747"/>
                </a:cubicBezTo>
                <a:lnTo>
                  <a:pt x="791068" y="917046"/>
                </a:lnTo>
                <a:lnTo>
                  <a:pt x="716708" y="907753"/>
                </a:lnTo>
                <a:cubicBezTo>
                  <a:pt x="295529" y="836033"/>
                  <a:pt x="0" y="668131"/>
                  <a:pt x="0" y="472440"/>
                </a:cubicBezTo>
                <a:cubicBezTo>
                  <a:pt x="0" y="211519"/>
                  <a:pt x="525385" y="0"/>
                  <a:pt x="1173480" y="0"/>
                </a:cubicBezTo>
                <a:close/>
              </a:path>
            </a:pathLst>
          </a:custGeom>
          <a:solidFill>
            <a:schemeClr val="tx1"/>
          </a:solidFill>
          <a:effectLst>
            <a:softEdge rad="228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ハンググライダー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3628" y="311469"/>
            <a:ext cx="3638080" cy="311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31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xit" presetSubtype="1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奥行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深さ</Template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HGｺﾞｼｯｸM</vt:lpstr>
      <vt:lpstr>Arial</vt:lpstr>
      <vt:lpstr>Corbel</vt:lpstr>
      <vt:lpstr>奥行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2016-02-15T00:40:48Z</dcterms:created>
  <dcterms:modified xsi:type="dcterms:W3CDTF">2016-02-15T00:40:53Z</dcterms:modified>
</cp:coreProperties>
</file>