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1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6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3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60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49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08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3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64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5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17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7B38-F176-4F22-8C20-6E2C71ECA3E9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5097A-9168-4281-995F-5059568248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9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問"/>
          <p:cNvSpPr/>
          <p:nvPr/>
        </p:nvSpPr>
        <p:spPr>
          <a:xfrm>
            <a:off x="414981" y="309262"/>
            <a:ext cx="2586681" cy="2586681"/>
          </a:xfrm>
          <a:prstGeom prst="flowChartConnector">
            <a:avLst/>
          </a:prstGeom>
          <a:ln>
            <a:noFill/>
          </a:ln>
          <a:scene3d>
            <a:camera prst="orthographicFront"/>
            <a:lightRig rig="three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この漢字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何て読む？</a:t>
            </a:r>
            <a:endParaRPr lang="en-US" altLang="ja-JP" sz="2400" dirty="0" smtClean="0"/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/>
              <a:t>鱶鰭</a:t>
            </a:r>
            <a:endParaRPr kumimoji="1" lang="ja-JP" altLang="en-US" sz="4000" b="1" dirty="0"/>
          </a:p>
        </p:txBody>
      </p:sp>
      <p:sp>
        <p:nvSpPr>
          <p:cNvPr id="4" name="選択"/>
          <p:cNvSpPr/>
          <p:nvPr/>
        </p:nvSpPr>
        <p:spPr>
          <a:xfrm>
            <a:off x="3412181" y="309262"/>
            <a:ext cx="2586681" cy="2586681"/>
          </a:xfrm>
          <a:prstGeom prst="flowChartConnector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000" b="1" dirty="0" smtClean="0"/>
              <a:t>A</a:t>
            </a:r>
            <a:br>
              <a:rPr lang="en-US" altLang="ja-JP" sz="4000" b="1" dirty="0" smtClean="0"/>
            </a:br>
            <a:r>
              <a:rPr lang="ja-JP" altLang="en-US" sz="3200" b="1" dirty="0" smtClean="0"/>
              <a:t>ますずし</a:t>
            </a:r>
            <a:endParaRPr kumimoji="1" lang="ja-JP" altLang="en-US" sz="3200" b="1" dirty="0"/>
          </a:p>
        </p:txBody>
      </p:sp>
      <p:sp>
        <p:nvSpPr>
          <p:cNvPr id="6" name="選択"/>
          <p:cNvSpPr/>
          <p:nvPr/>
        </p:nvSpPr>
        <p:spPr>
          <a:xfrm>
            <a:off x="6133822" y="309262"/>
            <a:ext cx="2586681" cy="2586681"/>
          </a:xfrm>
          <a:prstGeom prst="flowChartConnector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000" b="1" dirty="0" smtClean="0"/>
              <a:t>B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 smtClean="0"/>
              <a:t>にしん</a:t>
            </a:r>
            <a:endParaRPr kumimoji="1" lang="ja-JP" altLang="en-US" sz="3200" b="1" dirty="0"/>
          </a:p>
        </p:txBody>
      </p:sp>
      <p:sp>
        <p:nvSpPr>
          <p:cNvPr id="8" name="選択"/>
          <p:cNvSpPr/>
          <p:nvPr/>
        </p:nvSpPr>
        <p:spPr>
          <a:xfrm>
            <a:off x="8851622" y="309262"/>
            <a:ext cx="2586681" cy="2586681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 prstMaterial="translucentPowder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4000" b="1" dirty="0" smtClean="0"/>
              <a:t>C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 smtClean="0"/>
              <a:t>ふかひれ</a:t>
            </a:r>
            <a:endParaRPr kumimoji="1" lang="ja-JP" altLang="en-US" sz="3200" b="1" dirty="0"/>
          </a:p>
        </p:txBody>
      </p:sp>
      <p:grpSp>
        <p:nvGrpSpPr>
          <p:cNvPr id="16" name="矢印"/>
          <p:cNvGrpSpPr/>
          <p:nvPr/>
        </p:nvGrpSpPr>
        <p:grpSpPr>
          <a:xfrm>
            <a:off x="4476921" y="3213100"/>
            <a:ext cx="5896641" cy="1511300"/>
            <a:chOff x="4476921" y="3213100"/>
            <a:chExt cx="5896641" cy="1511300"/>
          </a:xfrm>
        </p:grpSpPr>
        <p:sp>
          <p:nvSpPr>
            <p:cNvPr id="10" name="下矢印A"/>
            <p:cNvSpPr/>
            <p:nvPr/>
          </p:nvSpPr>
          <p:spPr>
            <a:xfrm>
              <a:off x="4476921" y="3213100"/>
              <a:ext cx="457200" cy="1511300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下矢印B"/>
            <p:cNvSpPr/>
            <p:nvPr/>
          </p:nvSpPr>
          <p:spPr>
            <a:xfrm>
              <a:off x="7198562" y="3213100"/>
              <a:ext cx="457200" cy="1511300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下矢印C"/>
            <p:cNvSpPr/>
            <p:nvPr/>
          </p:nvSpPr>
          <p:spPr>
            <a:xfrm>
              <a:off x="9916362" y="3213100"/>
              <a:ext cx="457200" cy="1511300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答え"/>
          <p:cNvSpPr/>
          <p:nvPr/>
        </p:nvSpPr>
        <p:spPr>
          <a:xfrm>
            <a:off x="4191171" y="5041557"/>
            <a:ext cx="1028700" cy="1028700"/>
          </a:xfrm>
          <a:prstGeom prst="flowChartConnector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A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答え"/>
          <p:cNvSpPr/>
          <p:nvPr/>
        </p:nvSpPr>
        <p:spPr>
          <a:xfrm>
            <a:off x="6912812" y="5041557"/>
            <a:ext cx="1028700" cy="10287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B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15" name="答え"/>
          <p:cNvSpPr/>
          <p:nvPr/>
        </p:nvSpPr>
        <p:spPr>
          <a:xfrm>
            <a:off x="9634453" y="5041557"/>
            <a:ext cx="1028700" cy="10287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C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91171" y="3363266"/>
            <a:ext cx="461665" cy="980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en-US" altLang="ja-JP" b="1" smtClean="0">
                <a:solidFill>
                  <a:srgbClr val="FFC000"/>
                </a:solidFill>
              </a:rPr>
              <a:t>CLICK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51992" y="3363266"/>
            <a:ext cx="461665" cy="980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en-US" altLang="ja-JP" b="1" smtClean="0">
                <a:solidFill>
                  <a:srgbClr val="FFC000"/>
                </a:solidFill>
              </a:rPr>
              <a:t>CLICK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575523" y="3363265"/>
            <a:ext cx="461665" cy="980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en-US" altLang="ja-JP" b="1" smtClean="0">
                <a:solidFill>
                  <a:srgbClr val="FFC000"/>
                </a:solidFill>
              </a:rPr>
              <a:t>CLICK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7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12"/>
    </mc:Choice>
    <mc:Fallback xmlns="">
      <p:transition spd="slow" advTm="15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xit" presetSubtype="1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78282" y="2597727"/>
            <a:ext cx="562148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dist"/>
            <a:r>
              <a:rPr kumimoji="1" lang="ja-JP" altLang="en-US" sz="9600" dirty="0" smtClean="0">
                <a:solidFill>
                  <a:schemeClr val="bg1"/>
                </a:solidFill>
                <a:effectLst>
                  <a:glow rad="190500">
                    <a:schemeClr val="accent4">
                      <a:satMod val="175000"/>
                      <a:alpha val="27000"/>
                    </a:schemeClr>
                  </a:glow>
                </a:effectLst>
              </a:rPr>
              <a:t>正解は</a:t>
            </a:r>
            <a:r>
              <a:rPr kumimoji="1" lang="en-US" altLang="ja-JP" sz="9600" dirty="0" smtClean="0">
                <a:solidFill>
                  <a:srgbClr val="FFC000"/>
                </a:solidFill>
                <a:effectLst>
                  <a:glow rad="190500">
                    <a:schemeClr val="accent4">
                      <a:satMod val="175000"/>
                      <a:alpha val="27000"/>
                    </a:schemeClr>
                  </a:glow>
                </a:effectLst>
              </a:rPr>
              <a:t>C</a:t>
            </a:r>
            <a:endParaRPr kumimoji="1" lang="ja-JP" altLang="en-US" sz="9600" dirty="0">
              <a:solidFill>
                <a:srgbClr val="FFC000"/>
              </a:solidFill>
              <a:effectLst>
                <a:glow rad="190500">
                  <a:schemeClr val="accent4">
                    <a:satMod val="175000"/>
                    <a:alpha val="27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33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7"/>
    </mc:Choice>
    <mc:Fallback xmlns="">
      <p:transition spd="slow" advTm="57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2016-02-23T11:53:14Z</dcterms:created>
  <dcterms:modified xsi:type="dcterms:W3CDTF">2016-02-24T00:22:54Z</dcterms:modified>
</cp:coreProperties>
</file>