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-108" y="-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9583-12D5-4B44-A7E3-B22D2741DBB5}" type="datetimeFigureOut">
              <a:rPr kumimoji="1" lang="ja-JP" altLang="en-US" smtClean="0"/>
              <a:t>2016/2/19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C9F07-6CB8-4B35-B4ED-C16757460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2723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E9583-12D5-4B44-A7E3-B22D2741DBB5}" type="datetimeFigureOut">
              <a:rPr kumimoji="1" lang="ja-JP" altLang="en-US" smtClean="0"/>
              <a:t>2016/2/19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C9F07-6CB8-4B35-B4ED-C16757460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608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"/>
          <p:cNvSpPr txBox="1"/>
          <p:nvPr/>
        </p:nvSpPr>
        <p:spPr>
          <a:xfrm>
            <a:off x="1603374" y="4142693"/>
            <a:ext cx="64510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solidFill>
                  <a:srgbClr val="FF0000"/>
                </a:solidFill>
              </a:rPr>
              <a:t>チャレンジを応援します！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文字"/>
          <p:cNvSpPr txBox="1"/>
          <p:nvPr/>
        </p:nvSpPr>
        <p:spPr>
          <a:xfrm>
            <a:off x="3455797" y="3112171"/>
            <a:ext cx="52618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/>
              <a:t>必ず突破口はある！</a:t>
            </a:r>
            <a:endParaRPr kumimoji="1" lang="ja-JP" altLang="en-US" sz="4000" b="1" dirty="0"/>
          </a:p>
        </p:txBody>
      </p:sp>
      <p:sp>
        <p:nvSpPr>
          <p:cNvPr id="2" name="文字"/>
          <p:cNvSpPr txBox="1"/>
          <p:nvPr/>
        </p:nvSpPr>
        <p:spPr>
          <a:xfrm>
            <a:off x="2731645" y="2203570"/>
            <a:ext cx="52618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/>
              <a:t>どんなに厚い壁でも</a:t>
            </a:r>
            <a:endParaRPr kumimoji="1" lang="ja-JP" altLang="en-US" sz="4000" b="1" dirty="0"/>
          </a:p>
        </p:txBody>
      </p:sp>
      <p:sp>
        <p:nvSpPr>
          <p:cNvPr id="4" name="壁"/>
          <p:cNvSpPr/>
          <p:nvPr/>
        </p:nvSpPr>
        <p:spPr>
          <a:xfrm>
            <a:off x="9073660" y="401935"/>
            <a:ext cx="2240783" cy="6069204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w="152400" h="15875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380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75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1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2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75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2" presetClass="emph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4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750"/>
                            </p:stCondLst>
                            <p:childTnLst>
                              <p:par>
                                <p:cTn id="53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2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750"/>
                            </p:stCondLst>
                            <p:childTnLst>
                              <p:par>
                                <p:cTn id="65" presetID="8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6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30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750"/>
                            </p:stCondLst>
                            <p:childTnLst>
                              <p:par>
                                <p:cTn id="76" presetID="21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  <p:bldP spid="3" grpId="0"/>
      <p:bldP spid="3" grpId="1"/>
      <p:bldP spid="2" grpId="0"/>
      <p:bldP spid="2" grpId="1"/>
      <p:bldP spid="4" grpId="0" animBg="1"/>
      <p:bldP spid="4" grpId="1" animBg="1"/>
      <p:bldP spid="4" grpId="2" animBg="1"/>
      <p:bldP spid="4" grpId="3" animBg="1"/>
      <p:bldP spid="4" grpId="4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ユーザー設定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2016-02-18T23:23:11Z</dcterms:created>
  <dcterms:modified xsi:type="dcterms:W3CDTF">2016-02-18T23:54:45Z</dcterms:modified>
</cp:coreProperties>
</file>