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4868-49E8-4B54-BFE0-DBF9556D54BB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F22D-663E-452F-A0E2-032EFE921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4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E4868-49E8-4B54-BFE0-DBF9556D54BB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F22D-663E-452F-A0E2-032EFE921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3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レーム グレー"/>
          <p:cNvSpPr/>
          <p:nvPr/>
        </p:nvSpPr>
        <p:spPr>
          <a:xfrm rot="2700000">
            <a:off x="4151056" y="1463470"/>
            <a:ext cx="3990975" cy="3990975"/>
          </a:xfrm>
          <a:prstGeom prst="fra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フレーム 黄色"/>
          <p:cNvSpPr/>
          <p:nvPr/>
        </p:nvSpPr>
        <p:spPr>
          <a:xfrm>
            <a:off x="4151056" y="1463470"/>
            <a:ext cx="3990975" cy="3990975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実績と信頼"/>
          <p:cNvSpPr txBox="1"/>
          <p:nvPr/>
        </p:nvSpPr>
        <p:spPr>
          <a:xfrm>
            <a:off x="4693981" y="2568369"/>
            <a:ext cx="2957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実績と信頼</a:t>
            </a:r>
          </a:p>
        </p:txBody>
      </p:sp>
      <p:sp>
        <p:nvSpPr>
          <p:cNvPr id="5" name="タイトル"/>
          <p:cNvSpPr txBox="1"/>
          <p:nvPr/>
        </p:nvSpPr>
        <p:spPr>
          <a:xfrm>
            <a:off x="599768" y="2106704"/>
            <a:ext cx="3893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額縁型が逆方向にスピン</a:t>
            </a:r>
          </a:p>
        </p:txBody>
      </p:sp>
    </p:spTree>
    <p:extLst>
      <p:ext uri="{BB962C8B-B14F-4D97-AF65-F5344CB8AC3E}">
        <p14:creationId xmlns:p14="http://schemas.microsoft.com/office/powerpoint/2010/main" val="101124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2016-02-15T00:15:15Z</dcterms:created>
  <dcterms:modified xsi:type="dcterms:W3CDTF">2018-03-16T00:18:03Z</dcterms:modified>
  <cp:contentStatus/>
</cp:coreProperties>
</file>