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4868-49E8-4B54-BFE0-DBF9556D54BB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F22D-663E-452F-A0E2-032EFE921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4868-49E8-4B54-BFE0-DBF9556D54BB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F22D-663E-452F-A0E2-032EFE921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赤のグループ"/>
          <p:cNvGrpSpPr/>
          <p:nvPr/>
        </p:nvGrpSpPr>
        <p:grpSpPr>
          <a:xfrm>
            <a:off x="5556455" y="1359309"/>
            <a:ext cx="5076826" cy="3533775"/>
            <a:chOff x="6057900" y="533400"/>
            <a:chExt cx="5076826" cy="3533775"/>
          </a:xfrm>
        </p:grpSpPr>
        <p:sp>
          <p:nvSpPr>
            <p:cNvPr id="7" name="赤い楕円"/>
            <p:cNvSpPr/>
            <p:nvPr/>
          </p:nvSpPr>
          <p:spPr>
            <a:xfrm>
              <a:off x="6057900" y="533400"/>
              <a:ext cx="5076826" cy="3533775"/>
            </a:xfrm>
            <a:custGeom>
              <a:avLst/>
              <a:gdLst>
                <a:gd name="connsiteX0" fmla="*/ 2533650 w 5076826"/>
                <a:gd name="connsiteY0" fmla="*/ 152400 h 2381250"/>
                <a:gd name="connsiteX1" fmla="*/ 200025 w 5076826"/>
                <a:gd name="connsiteY1" fmla="*/ 1200150 h 2381250"/>
                <a:gd name="connsiteX2" fmla="*/ 2533650 w 5076826"/>
                <a:gd name="connsiteY2" fmla="*/ 2247900 h 2381250"/>
                <a:gd name="connsiteX3" fmla="*/ 4867275 w 5076826"/>
                <a:gd name="connsiteY3" fmla="*/ 1200150 h 2381250"/>
                <a:gd name="connsiteX4" fmla="*/ 2533650 w 5076826"/>
                <a:gd name="connsiteY4" fmla="*/ 152400 h 2381250"/>
                <a:gd name="connsiteX5" fmla="*/ 2538413 w 5076826"/>
                <a:gd name="connsiteY5" fmla="*/ 0 h 2381250"/>
                <a:gd name="connsiteX6" fmla="*/ 5076826 w 5076826"/>
                <a:gd name="connsiteY6" fmla="*/ 1190625 h 2381250"/>
                <a:gd name="connsiteX7" fmla="*/ 2538413 w 5076826"/>
                <a:gd name="connsiteY7" fmla="*/ 2381250 h 2381250"/>
                <a:gd name="connsiteX8" fmla="*/ 0 w 5076826"/>
                <a:gd name="connsiteY8" fmla="*/ 1190625 h 2381250"/>
                <a:gd name="connsiteX9" fmla="*/ 2538413 w 5076826"/>
                <a:gd name="connsiteY9" fmla="*/ 0 h 238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76826" h="2381250">
                  <a:moveTo>
                    <a:pt x="2533650" y="152400"/>
                  </a:moveTo>
                  <a:cubicBezTo>
                    <a:pt x="1244825" y="152400"/>
                    <a:pt x="200025" y="621494"/>
                    <a:pt x="200025" y="1200150"/>
                  </a:cubicBezTo>
                  <a:cubicBezTo>
                    <a:pt x="200025" y="1778806"/>
                    <a:pt x="1244825" y="2247900"/>
                    <a:pt x="2533650" y="2247900"/>
                  </a:cubicBezTo>
                  <a:cubicBezTo>
                    <a:pt x="3822475" y="2247900"/>
                    <a:pt x="4867275" y="1778806"/>
                    <a:pt x="4867275" y="1200150"/>
                  </a:cubicBezTo>
                  <a:cubicBezTo>
                    <a:pt x="4867275" y="621494"/>
                    <a:pt x="3822475" y="152400"/>
                    <a:pt x="2533650" y="152400"/>
                  </a:cubicBezTo>
                  <a:close/>
                  <a:moveTo>
                    <a:pt x="2538413" y="0"/>
                  </a:moveTo>
                  <a:cubicBezTo>
                    <a:pt x="3940340" y="0"/>
                    <a:pt x="5076826" y="533061"/>
                    <a:pt x="5076826" y="1190625"/>
                  </a:cubicBezTo>
                  <a:cubicBezTo>
                    <a:pt x="5076826" y="1848189"/>
                    <a:pt x="3940340" y="2381250"/>
                    <a:pt x="2538413" y="2381250"/>
                  </a:cubicBezTo>
                  <a:cubicBezTo>
                    <a:pt x="1136486" y="2381250"/>
                    <a:pt x="0" y="1848189"/>
                    <a:pt x="0" y="1190625"/>
                  </a:cubicBezTo>
                  <a:cubicBezTo>
                    <a:pt x="0" y="533061"/>
                    <a:pt x="1136486" y="0"/>
                    <a:pt x="2538413" y="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信頼"/>
            <p:cNvSpPr txBox="1"/>
            <p:nvPr/>
          </p:nvSpPr>
          <p:spPr>
            <a:xfrm>
              <a:off x="7362824" y="1581149"/>
              <a:ext cx="31527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信頼</a:t>
              </a:r>
            </a:p>
          </p:txBody>
        </p:sp>
      </p:grpSp>
      <p:grpSp>
        <p:nvGrpSpPr>
          <p:cNvPr id="12" name="青のグループ"/>
          <p:cNvGrpSpPr/>
          <p:nvPr/>
        </p:nvGrpSpPr>
        <p:grpSpPr>
          <a:xfrm>
            <a:off x="1603580" y="2216559"/>
            <a:ext cx="5076826" cy="3533775"/>
            <a:chOff x="2105025" y="1390650"/>
            <a:chExt cx="5076826" cy="3533775"/>
          </a:xfrm>
        </p:grpSpPr>
        <p:sp>
          <p:nvSpPr>
            <p:cNvPr id="6" name="青い楕円"/>
            <p:cNvSpPr/>
            <p:nvPr/>
          </p:nvSpPr>
          <p:spPr>
            <a:xfrm>
              <a:off x="2105025" y="1390650"/>
              <a:ext cx="5076826" cy="3533775"/>
            </a:xfrm>
            <a:custGeom>
              <a:avLst/>
              <a:gdLst>
                <a:gd name="connsiteX0" fmla="*/ 2533650 w 5076826"/>
                <a:gd name="connsiteY0" fmla="*/ 152400 h 2381250"/>
                <a:gd name="connsiteX1" fmla="*/ 200025 w 5076826"/>
                <a:gd name="connsiteY1" fmla="*/ 1200150 h 2381250"/>
                <a:gd name="connsiteX2" fmla="*/ 2533650 w 5076826"/>
                <a:gd name="connsiteY2" fmla="*/ 2247900 h 2381250"/>
                <a:gd name="connsiteX3" fmla="*/ 4867275 w 5076826"/>
                <a:gd name="connsiteY3" fmla="*/ 1200150 h 2381250"/>
                <a:gd name="connsiteX4" fmla="*/ 2533650 w 5076826"/>
                <a:gd name="connsiteY4" fmla="*/ 152400 h 2381250"/>
                <a:gd name="connsiteX5" fmla="*/ 2538413 w 5076826"/>
                <a:gd name="connsiteY5" fmla="*/ 0 h 2381250"/>
                <a:gd name="connsiteX6" fmla="*/ 5076826 w 5076826"/>
                <a:gd name="connsiteY6" fmla="*/ 1190625 h 2381250"/>
                <a:gd name="connsiteX7" fmla="*/ 2538413 w 5076826"/>
                <a:gd name="connsiteY7" fmla="*/ 2381250 h 2381250"/>
                <a:gd name="connsiteX8" fmla="*/ 0 w 5076826"/>
                <a:gd name="connsiteY8" fmla="*/ 1190625 h 2381250"/>
                <a:gd name="connsiteX9" fmla="*/ 2538413 w 5076826"/>
                <a:gd name="connsiteY9" fmla="*/ 0 h 238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76826" h="2381250">
                  <a:moveTo>
                    <a:pt x="2533650" y="152400"/>
                  </a:moveTo>
                  <a:cubicBezTo>
                    <a:pt x="1244825" y="152400"/>
                    <a:pt x="200025" y="621494"/>
                    <a:pt x="200025" y="1200150"/>
                  </a:cubicBezTo>
                  <a:cubicBezTo>
                    <a:pt x="200025" y="1778806"/>
                    <a:pt x="1244825" y="2247900"/>
                    <a:pt x="2533650" y="2247900"/>
                  </a:cubicBezTo>
                  <a:cubicBezTo>
                    <a:pt x="3822475" y="2247900"/>
                    <a:pt x="4867275" y="1778806"/>
                    <a:pt x="4867275" y="1200150"/>
                  </a:cubicBezTo>
                  <a:cubicBezTo>
                    <a:pt x="4867275" y="621494"/>
                    <a:pt x="3822475" y="152400"/>
                    <a:pt x="2533650" y="152400"/>
                  </a:cubicBezTo>
                  <a:close/>
                  <a:moveTo>
                    <a:pt x="2538413" y="0"/>
                  </a:moveTo>
                  <a:cubicBezTo>
                    <a:pt x="3940340" y="0"/>
                    <a:pt x="5076826" y="533061"/>
                    <a:pt x="5076826" y="1190625"/>
                  </a:cubicBezTo>
                  <a:cubicBezTo>
                    <a:pt x="5076826" y="1848189"/>
                    <a:pt x="3940340" y="2381250"/>
                    <a:pt x="2538413" y="2381250"/>
                  </a:cubicBezTo>
                  <a:cubicBezTo>
                    <a:pt x="1136486" y="2381250"/>
                    <a:pt x="0" y="1848189"/>
                    <a:pt x="0" y="1190625"/>
                  </a:cubicBezTo>
                  <a:cubicBezTo>
                    <a:pt x="0" y="533061"/>
                    <a:pt x="1136486" y="0"/>
                    <a:pt x="2538413" y="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実績"/>
            <p:cNvSpPr txBox="1"/>
            <p:nvPr/>
          </p:nvSpPr>
          <p:spPr>
            <a:xfrm>
              <a:off x="3209925" y="2497515"/>
              <a:ext cx="31527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6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実績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042220" y="561352"/>
            <a:ext cx="389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二つの図が同時に動く</a:t>
            </a:r>
          </a:p>
        </p:txBody>
      </p:sp>
    </p:spTree>
    <p:extLst>
      <p:ext uri="{BB962C8B-B14F-4D97-AF65-F5344CB8AC3E}">
        <p14:creationId xmlns:p14="http://schemas.microsoft.com/office/powerpoint/2010/main" val="496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赤のグループ"/>
          <p:cNvGrpSpPr/>
          <p:nvPr/>
        </p:nvGrpSpPr>
        <p:grpSpPr>
          <a:xfrm>
            <a:off x="5526953" y="1506794"/>
            <a:ext cx="5076826" cy="3533775"/>
            <a:chOff x="6057900" y="533400"/>
            <a:chExt cx="5076826" cy="3533775"/>
          </a:xfrm>
        </p:grpSpPr>
        <p:sp>
          <p:nvSpPr>
            <p:cNvPr id="7" name="赤い楕円"/>
            <p:cNvSpPr/>
            <p:nvPr/>
          </p:nvSpPr>
          <p:spPr>
            <a:xfrm>
              <a:off x="6057900" y="533400"/>
              <a:ext cx="5076826" cy="3533775"/>
            </a:xfrm>
            <a:custGeom>
              <a:avLst/>
              <a:gdLst>
                <a:gd name="connsiteX0" fmla="*/ 2533650 w 5076826"/>
                <a:gd name="connsiteY0" fmla="*/ 152400 h 2381250"/>
                <a:gd name="connsiteX1" fmla="*/ 200025 w 5076826"/>
                <a:gd name="connsiteY1" fmla="*/ 1200150 h 2381250"/>
                <a:gd name="connsiteX2" fmla="*/ 2533650 w 5076826"/>
                <a:gd name="connsiteY2" fmla="*/ 2247900 h 2381250"/>
                <a:gd name="connsiteX3" fmla="*/ 4867275 w 5076826"/>
                <a:gd name="connsiteY3" fmla="*/ 1200150 h 2381250"/>
                <a:gd name="connsiteX4" fmla="*/ 2533650 w 5076826"/>
                <a:gd name="connsiteY4" fmla="*/ 152400 h 2381250"/>
                <a:gd name="connsiteX5" fmla="*/ 2538413 w 5076826"/>
                <a:gd name="connsiteY5" fmla="*/ 0 h 2381250"/>
                <a:gd name="connsiteX6" fmla="*/ 5076826 w 5076826"/>
                <a:gd name="connsiteY6" fmla="*/ 1190625 h 2381250"/>
                <a:gd name="connsiteX7" fmla="*/ 2538413 w 5076826"/>
                <a:gd name="connsiteY7" fmla="*/ 2381250 h 2381250"/>
                <a:gd name="connsiteX8" fmla="*/ 0 w 5076826"/>
                <a:gd name="connsiteY8" fmla="*/ 1190625 h 2381250"/>
                <a:gd name="connsiteX9" fmla="*/ 2538413 w 5076826"/>
                <a:gd name="connsiteY9" fmla="*/ 0 h 238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76826" h="2381250">
                  <a:moveTo>
                    <a:pt x="2533650" y="152400"/>
                  </a:moveTo>
                  <a:cubicBezTo>
                    <a:pt x="1244825" y="152400"/>
                    <a:pt x="200025" y="621494"/>
                    <a:pt x="200025" y="1200150"/>
                  </a:cubicBezTo>
                  <a:cubicBezTo>
                    <a:pt x="200025" y="1778806"/>
                    <a:pt x="1244825" y="2247900"/>
                    <a:pt x="2533650" y="2247900"/>
                  </a:cubicBezTo>
                  <a:cubicBezTo>
                    <a:pt x="3822475" y="2247900"/>
                    <a:pt x="4867275" y="1778806"/>
                    <a:pt x="4867275" y="1200150"/>
                  </a:cubicBezTo>
                  <a:cubicBezTo>
                    <a:pt x="4867275" y="621494"/>
                    <a:pt x="3822475" y="152400"/>
                    <a:pt x="2533650" y="152400"/>
                  </a:cubicBezTo>
                  <a:close/>
                  <a:moveTo>
                    <a:pt x="2538413" y="0"/>
                  </a:moveTo>
                  <a:cubicBezTo>
                    <a:pt x="3940340" y="0"/>
                    <a:pt x="5076826" y="533061"/>
                    <a:pt x="5076826" y="1190625"/>
                  </a:cubicBezTo>
                  <a:cubicBezTo>
                    <a:pt x="5076826" y="1848189"/>
                    <a:pt x="3940340" y="2381250"/>
                    <a:pt x="2538413" y="2381250"/>
                  </a:cubicBezTo>
                  <a:cubicBezTo>
                    <a:pt x="1136486" y="2381250"/>
                    <a:pt x="0" y="1848189"/>
                    <a:pt x="0" y="1190625"/>
                  </a:cubicBezTo>
                  <a:cubicBezTo>
                    <a:pt x="0" y="533061"/>
                    <a:pt x="1136486" y="0"/>
                    <a:pt x="2538413" y="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信頼"/>
            <p:cNvSpPr txBox="1"/>
            <p:nvPr/>
          </p:nvSpPr>
          <p:spPr>
            <a:xfrm>
              <a:off x="7362824" y="1581149"/>
              <a:ext cx="31527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信頼</a:t>
              </a:r>
            </a:p>
          </p:txBody>
        </p:sp>
      </p:grpSp>
      <p:grpSp>
        <p:nvGrpSpPr>
          <p:cNvPr id="12" name="青のグループ"/>
          <p:cNvGrpSpPr/>
          <p:nvPr/>
        </p:nvGrpSpPr>
        <p:grpSpPr>
          <a:xfrm>
            <a:off x="1574078" y="2364044"/>
            <a:ext cx="5076826" cy="3533775"/>
            <a:chOff x="2105025" y="1390650"/>
            <a:chExt cx="5076826" cy="3533775"/>
          </a:xfrm>
        </p:grpSpPr>
        <p:sp>
          <p:nvSpPr>
            <p:cNvPr id="6" name="青い楕円"/>
            <p:cNvSpPr/>
            <p:nvPr/>
          </p:nvSpPr>
          <p:spPr>
            <a:xfrm>
              <a:off x="2105025" y="1390650"/>
              <a:ext cx="5076826" cy="3533775"/>
            </a:xfrm>
            <a:custGeom>
              <a:avLst/>
              <a:gdLst>
                <a:gd name="connsiteX0" fmla="*/ 2533650 w 5076826"/>
                <a:gd name="connsiteY0" fmla="*/ 152400 h 2381250"/>
                <a:gd name="connsiteX1" fmla="*/ 200025 w 5076826"/>
                <a:gd name="connsiteY1" fmla="*/ 1200150 h 2381250"/>
                <a:gd name="connsiteX2" fmla="*/ 2533650 w 5076826"/>
                <a:gd name="connsiteY2" fmla="*/ 2247900 h 2381250"/>
                <a:gd name="connsiteX3" fmla="*/ 4867275 w 5076826"/>
                <a:gd name="connsiteY3" fmla="*/ 1200150 h 2381250"/>
                <a:gd name="connsiteX4" fmla="*/ 2533650 w 5076826"/>
                <a:gd name="connsiteY4" fmla="*/ 152400 h 2381250"/>
                <a:gd name="connsiteX5" fmla="*/ 2538413 w 5076826"/>
                <a:gd name="connsiteY5" fmla="*/ 0 h 2381250"/>
                <a:gd name="connsiteX6" fmla="*/ 5076826 w 5076826"/>
                <a:gd name="connsiteY6" fmla="*/ 1190625 h 2381250"/>
                <a:gd name="connsiteX7" fmla="*/ 2538413 w 5076826"/>
                <a:gd name="connsiteY7" fmla="*/ 2381250 h 2381250"/>
                <a:gd name="connsiteX8" fmla="*/ 0 w 5076826"/>
                <a:gd name="connsiteY8" fmla="*/ 1190625 h 2381250"/>
                <a:gd name="connsiteX9" fmla="*/ 2538413 w 5076826"/>
                <a:gd name="connsiteY9" fmla="*/ 0 h 238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76826" h="2381250">
                  <a:moveTo>
                    <a:pt x="2533650" y="152400"/>
                  </a:moveTo>
                  <a:cubicBezTo>
                    <a:pt x="1244825" y="152400"/>
                    <a:pt x="200025" y="621494"/>
                    <a:pt x="200025" y="1200150"/>
                  </a:cubicBezTo>
                  <a:cubicBezTo>
                    <a:pt x="200025" y="1778806"/>
                    <a:pt x="1244825" y="2247900"/>
                    <a:pt x="2533650" y="2247900"/>
                  </a:cubicBezTo>
                  <a:cubicBezTo>
                    <a:pt x="3822475" y="2247900"/>
                    <a:pt x="4867275" y="1778806"/>
                    <a:pt x="4867275" y="1200150"/>
                  </a:cubicBezTo>
                  <a:cubicBezTo>
                    <a:pt x="4867275" y="621494"/>
                    <a:pt x="3822475" y="152400"/>
                    <a:pt x="2533650" y="152400"/>
                  </a:cubicBezTo>
                  <a:close/>
                  <a:moveTo>
                    <a:pt x="2538413" y="0"/>
                  </a:moveTo>
                  <a:cubicBezTo>
                    <a:pt x="3940340" y="0"/>
                    <a:pt x="5076826" y="533061"/>
                    <a:pt x="5076826" y="1190625"/>
                  </a:cubicBezTo>
                  <a:cubicBezTo>
                    <a:pt x="5076826" y="1848189"/>
                    <a:pt x="3940340" y="2381250"/>
                    <a:pt x="2538413" y="2381250"/>
                  </a:cubicBezTo>
                  <a:cubicBezTo>
                    <a:pt x="1136486" y="2381250"/>
                    <a:pt x="0" y="1848189"/>
                    <a:pt x="0" y="1190625"/>
                  </a:cubicBezTo>
                  <a:cubicBezTo>
                    <a:pt x="0" y="533061"/>
                    <a:pt x="1136486" y="0"/>
                    <a:pt x="2538413" y="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実績"/>
            <p:cNvSpPr txBox="1"/>
            <p:nvPr/>
          </p:nvSpPr>
          <p:spPr>
            <a:xfrm>
              <a:off x="3209925" y="2497515"/>
              <a:ext cx="31527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6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実績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042220" y="561352"/>
            <a:ext cx="389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二つの図が交互に動く</a:t>
            </a:r>
          </a:p>
        </p:txBody>
      </p:sp>
    </p:spTree>
    <p:extLst>
      <p:ext uri="{BB962C8B-B14F-4D97-AF65-F5344CB8AC3E}">
        <p14:creationId xmlns:p14="http://schemas.microsoft.com/office/powerpoint/2010/main" val="77615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repeatCount="indefinite" fill="hold" nodeType="withEffect">
                                  <p:stCondLst>
                                    <p:cond delay="125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repeatCount="indefinite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repeatCount="indefinite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2016-02-15T00:15:15Z</dcterms:created>
  <dcterms:modified xsi:type="dcterms:W3CDTF">2018-03-16T00:15:44Z</dcterms:modified>
  <cp:contentStatus/>
</cp:coreProperties>
</file>