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-108" y="-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31762-1EA3-41F6-B3F3-313173E83D49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ACDDE-FC15-40BC-8BF0-8596941544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48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31762-1EA3-41F6-B3F3-313173E83D49}" type="datetimeFigureOut">
              <a:rPr kumimoji="1" lang="ja-JP" altLang="en-US" smtClean="0"/>
              <a:t>2016/2/17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ACDDE-FC15-40BC-8BF0-85969415447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7103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"/>
          <p:cNvSpPr>
            <a:spLocks noGrp="1"/>
          </p:cNvSpPr>
          <p:nvPr>
            <p:ph type="title"/>
          </p:nvPr>
        </p:nvSpPr>
        <p:spPr>
          <a:xfrm>
            <a:off x="935736" y="5036115"/>
            <a:ext cx="4932425" cy="604781"/>
          </a:xfrm>
        </p:spPr>
        <p:txBody>
          <a:bodyPr>
            <a:spAutoFit/>
          </a:bodyPr>
          <a:lstStyle/>
          <a:p>
            <a:pPr algn="dist"/>
            <a:r>
              <a:rPr kumimoji="1" lang="ja-JP" alt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文字が回転するよ！</a:t>
            </a:r>
            <a:endParaRPr kumimoji="1" lang="ja-JP" alt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芝生"/>
          <p:cNvSpPr/>
          <p:nvPr/>
        </p:nvSpPr>
        <p:spPr>
          <a:xfrm>
            <a:off x="0" y="5640896"/>
            <a:ext cx="12192000" cy="1217104"/>
          </a:xfrm>
          <a:prstGeom prst="flowChartProcess">
            <a:avLst/>
          </a:prstGeom>
          <a:gradFill flip="none" rotWithShape="1">
            <a:gsLst>
              <a:gs pos="71000">
                <a:srgbClr val="659C41"/>
              </a:gs>
              <a:gs pos="100000">
                <a:schemeClr val="accent6">
                  <a:lumMod val="40000"/>
                  <a:lumOff val="60000"/>
                </a:schemeClr>
              </a:gs>
              <a:gs pos="36000">
                <a:schemeClr val="accent6">
                  <a:lumMod val="95000"/>
                  <a:lumOff val="5000"/>
                </a:schemeClr>
              </a:gs>
              <a:gs pos="8000">
                <a:schemeClr val="accent6">
                  <a:lumMod val="60000"/>
                </a:schemeClr>
              </a:gs>
            </a:gsLst>
            <a:lin ang="54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サッカーボール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61" y="4589335"/>
            <a:ext cx="1059293" cy="1051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22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Rot by="-21600000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50"/>
                            </p:stCondLst>
                            <p:childTnLst>
                              <p:par>
                                <p:cTn id="12" presetID="2" presetClass="entr" presetSubtype="2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8" presetClass="emph" presetSubtype="0" fill="hold" nodeType="withEffect">
                                  <p:stCondLst>
                                    <p:cond delay="25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Rot by="-21600000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ユーザー設定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文字が回転するよ！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2016-02-16T23:20:16Z</dcterms:created>
  <dcterms:modified xsi:type="dcterms:W3CDTF">2016-02-16T23:28:07Z</dcterms:modified>
</cp:coreProperties>
</file>